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7" r:id="rId12"/>
    <p:sldId id="268" r:id="rId13"/>
    <p:sldId id="275" r:id="rId14"/>
    <p:sldId id="274" r:id="rId15"/>
    <p:sldId id="269" r:id="rId16"/>
    <p:sldId id="270" r:id="rId17"/>
    <p:sldId id="271" r:id="rId18"/>
    <p:sldId id="272" r:id="rId19"/>
    <p:sldId id="273" r:id="rId20"/>
    <p:sldId id="276" r:id="rId21"/>
    <p:sldId id="277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79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300" y="372"/>
      </p:cViewPr>
      <p:guideLst>
        <p:guide orient="horz" pos="220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97418-E362-4994-94BD-D1CB04CB0320}" type="datetimeFigureOut">
              <a:rPr lang="ko-KR" altLang="en-US" smtClean="0"/>
              <a:t>2020-03-17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DC3D0-BC79-4766-A900-3B09D2EF17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490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97418-E362-4994-94BD-D1CB04CB0320}" type="datetimeFigureOut">
              <a:rPr lang="ko-KR" altLang="en-US" smtClean="0"/>
              <a:t>2020-03-17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DC3D0-BC79-4766-A900-3B09D2EF17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16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97418-E362-4994-94BD-D1CB04CB0320}" type="datetimeFigureOut">
              <a:rPr lang="ko-KR" altLang="en-US" smtClean="0"/>
              <a:t>2020-03-17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DC3D0-BC79-4766-A900-3B09D2EF17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760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97418-E362-4994-94BD-D1CB04CB0320}" type="datetimeFigureOut">
              <a:rPr lang="ko-KR" altLang="en-US" smtClean="0"/>
              <a:t>2020-03-17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DC3D0-BC79-4766-A900-3B09D2EF17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057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97418-E362-4994-94BD-D1CB04CB0320}" type="datetimeFigureOut">
              <a:rPr lang="ko-KR" altLang="en-US" smtClean="0"/>
              <a:t>2020-03-17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DC3D0-BC79-4766-A900-3B09D2EF17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41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97418-E362-4994-94BD-D1CB04CB0320}" type="datetimeFigureOut">
              <a:rPr lang="ko-KR" altLang="en-US" smtClean="0"/>
              <a:t>2020-03-17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DC3D0-BC79-4766-A900-3B09D2EF17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833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97418-E362-4994-94BD-D1CB04CB0320}" type="datetimeFigureOut">
              <a:rPr lang="ko-KR" altLang="en-US" smtClean="0"/>
              <a:t>2020-03-17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DC3D0-BC79-4766-A900-3B09D2EF17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367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97418-E362-4994-94BD-D1CB04CB0320}" type="datetimeFigureOut">
              <a:rPr lang="ko-KR" altLang="en-US" smtClean="0"/>
              <a:t>2020-03-17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DC3D0-BC79-4766-A900-3B09D2EF17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446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97418-E362-4994-94BD-D1CB04CB0320}" type="datetimeFigureOut">
              <a:rPr lang="ko-KR" altLang="en-US" smtClean="0"/>
              <a:t>2020-03-17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DC3D0-BC79-4766-A900-3B09D2EF17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74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97418-E362-4994-94BD-D1CB04CB0320}" type="datetimeFigureOut">
              <a:rPr lang="ko-KR" altLang="en-US" smtClean="0"/>
              <a:t>2020-03-17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DC3D0-BC79-4766-A900-3B09D2EF17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884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97418-E362-4994-94BD-D1CB04CB0320}" type="datetimeFigureOut">
              <a:rPr lang="ko-KR" altLang="en-US" smtClean="0"/>
              <a:t>2020-03-17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DC3D0-BC79-4766-A900-3B09D2EF17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118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B97418-E362-4994-94BD-D1CB04CB0320}" type="datetimeFigureOut">
              <a:rPr lang="ko-KR" altLang="en-US" smtClean="0"/>
              <a:t>2020-03-17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9DC3D0-BC79-4766-A900-3B09D2EF17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321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367895" y="267546"/>
            <a:ext cx="9755600" cy="6067608"/>
            <a:chOff x="1367895" y="267546"/>
            <a:chExt cx="9755600" cy="606760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l="15817" r="67677" b="49841"/>
            <a:stretch/>
          </p:blipFill>
          <p:spPr>
            <a:xfrm>
              <a:off x="4800601" y="267546"/>
              <a:ext cx="6322894" cy="6067608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7895" y="267546"/>
              <a:ext cx="2924705" cy="49104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4522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04" y="535848"/>
            <a:ext cx="5431915" cy="52998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593" y="535848"/>
            <a:ext cx="5365860" cy="529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44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308286" y="230464"/>
            <a:ext cx="7651261" cy="6045200"/>
            <a:chOff x="190686" y="145797"/>
            <a:chExt cx="7651261" cy="60452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l="15783" t="9146" r="66073" b="49567"/>
            <a:stretch/>
          </p:blipFill>
          <p:spPr>
            <a:xfrm>
              <a:off x="190686" y="145797"/>
              <a:ext cx="7651261" cy="60452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981" y="2464793"/>
              <a:ext cx="7086670" cy="16923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6797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379134" y="993843"/>
            <a:ext cx="6104995" cy="5432357"/>
            <a:chOff x="2379134" y="993843"/>
            <a:chExt cx="6104995" cy="543235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79134" y="993843"/>
              <a:ext cx="6104995" cy="5432357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6404578" y="5964767"/>
              <a:ext cx="978355" cy="40005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2467577" y="1375833"/>
              <a:ext cx="1698023" cy="40005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397978" y="2489200"/>
              <a:ext cx="1130756" cy="3048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2595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138453" y="357189"/>
            <a:ext cx="9658134" cy="4970462"/>
            <a:chOff x="1138453" y="357189"/>
            <a:chExt cx="9658134" cy="497046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b="20935"/>
            <a:stretch/>
          </p:blipFill>
          <p:spPr>
            <a:xfrm>
              <a:off x="1138453" y="357189"/>
              <a:ext cx="9658134" cy="4970462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1454149" y="709083"/>
              <a:ext cx="2330451" cy="884768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892550" y="966801"/>
              <a:ext cx="8087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YAML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454149" y="2182282"/>
              <a:ext cx="9342438" cy="111336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191000" y="1812950"/>
              <a:ext cx="21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R Markdown text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454149" y="4349750"/>
              <a:ext cx="2330451" cy="4826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784600" y="4349750"/>
              <a:ext cx="1524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Code Chunk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2571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41445" t="12899" r="46224" b="64292"/>
          <a:stretch/>
        </p:blipFill>
        <p:spPr>
          <a:xfrm>
            <a:off x="1379163" y="820897"/>
            <a:ext cx="8033657" cy="515982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175396" y="1546771"/>
            <a:ext cx="272502" cy="4000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51973" y="2014198"/>
            <a:ext cx="2006654" cy="4000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410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260072" y="406401"/>
            <a:ext cx="11442978" cy="6122063"/>
            <a:chOff x="260072" y="406401"/>
            <a:chExt cx="11442978" cy="612206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0072" y="406401"/>
              <a:ext cx="5400562" cy="3835399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b="18191"/>
            <a:stretch/>
          </p:blipFill>
          <p:spPr>
            <a:xfrm>
              <a:off x="2857700" y="1115845"/>
              <a:ext cx="5013860" cy="3942231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8945" y="1674795"/>
              <a:ext cx="5074105" cy="4853669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1259255" y="1416049"/>
              <a:ext cx="893395" cy="196851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135805" y="2222500"/>
              <a:ext cx="798145" cy="2000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6647995" y="2832100"/>
              <a:ext cx="798145" cy="2000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08200" y="130440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rgbClr val="FF0000"/>
                  </a:solidFill>
                </a:rPr>
                <a:t>①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20130" y="210609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rgbClr val="FF0000"/>
                  </a:solidFill>
                </a:rPr>
                <a:t>②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446140" y="271762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rgbClr val="FF0000"/>
                  </a:solidFill>
                </a:rPr>
                <a:t>③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3666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859085" y="505572"/>
            <a:ext cx="9186085" cy="5399617"/>
            <a:chOff x="859085" y="505572"/>
            <a:chExt cx="9186085" cy="539961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9085" y="592665"/>
              <a:ext cx="4102382" cy="5312524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70830" y="505572"/>
              <a:ext cx="4874340" cy="539961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3358988" y="4836582"/>
              <a:ext cx="1365412" cy="285751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5884332" y="4150782"/>
              <a:ext cx="1126067" cy="30268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43490" y="479479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rgbClr val="FF0000"/>
                  </a:solidFill>
                </a:rPr>
                <a:t>①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468834" y="408413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rgbClr val="FF0000"/>
                  </a:solidFill>
                </a:rPr>
                <a:t>②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4887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34458" y="1636182"/>
            <a:ext cx="8820150" cy="2514600"/>
            <a:chOff x="534458" y="1636182"/>
            <a:chExt cx="8820150" cy="25146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4458" y="1636182"/>
              <a:ext cx="8820150" cy="251460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634999" y="2321982"/>
              <a:ext cx="3953934" cy="111548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5880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872527" y="587141"/>
            <a:ext cx="9927018" cy="5127593"/>
            <a:chOff x="872527" y="587141"/>
            <a:chExt cx="9927018" cy="512759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l="24230" t="9129" r="56901" b="62801"/>
            <a:stretch/>
          </p:blipFill>
          <p:spPr>
            <a:xfrm>
              <a:off x="872527" y="587141"/>
              <a:ext cx="9927018" cy="512759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5274375" y="2666197"/>
              <a:ext cx="5111283" cy="834241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274375" y="3083317"/>
              <a:ext cx="22765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rgbClr val="FF0000"/>
                  </a:solidFill>
                </a:rPr>
                <a:t>설치 패키지 명 입력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8046720" y="4899259"/>
              <a:ext cx="1087655" cy="34650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9833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814512" y="1250331"/>
            <a:ext cx="8376557" cy="4919463"/>
            <a:chOff x="1814512" y="1250331"/>
            <a:chExt cx="8376557" cy="491946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40179" y="1250331"/>
              <a:ext cx="8350890" cy="491946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1814512" y="1549668"/>
              <a:ext cx="919063" cy="39463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39678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9697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657225"/>
            <a:ext cx="887730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45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48372"/>
          <a:stretch/>
        </p:blipFill>
        <p:spPr>
          <a:xfrm>
            <a:off x="2595562" y="1314449"/>
            <a:ext cx="6467475" cy="382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16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329753" y="523978"/>
            <a:ext cx="11679367" cy="4115397"/>
            <a:chOff x="329753" y="523978"/>
            <a:chExt cx="11679367" cy="411539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/>
            <a:srcRect l="25056" r="66575" b="72374"/>
            <a:stretch/>
          </p:blipFill>
          <p:spPr>
            <a:xfrm>
              <a:off x="329753" y="552938"/>
              <a:ext cx="3920546" cy="4086437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5725" y="523978"/>
              <a:ext cx="7593395" cy="40383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9084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275005" y="660944"/>
            <a:ext cx="10865332" cy="5702865"/>
            <a:chOff x="275005" y="660944"/>
            <a:chExt cx="10865332" cy="570286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r="46747"/>
            <a:stretch/>
          </p:blipFill>
          <p:spPr>
            <a:xfrm>
              <a:off x="6096001" y="660944"/>
              <a:ext cx="5044336" cy="269603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r="45870"/>
            <a:stretch/>
          </p:blipFill>
          <p:spPr>
            <a:xfrm>
              <a:off x="275005" y="660944"/>
              <a:ext cx="5471364" cy="2273475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275005" y="1860115"/>
              <a:ext cx="282403" cy="26304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096001" y="1860115"/>
              <a:ext cx="4977008" cy="72651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3524315"/>
              <a:ext cx="1794247" cy="283949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rcRect r="45870"/>
            <a:stretch/>
          </p:blipFill>
          <p:spPr>
            <a:xfrm>
              <a:off x="275005" y="3524315"/>
              <a:ext cx="5471364" cy="2273475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557408" y="4736926"/>
              <a:ext cx="438411" cy="26304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38523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199" y="945865"/>
            <a:ext cx="8510754" cy="446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28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547493" y="584200"/>
            <a:ext cx="7097014" cy="5033564"/>
            <a:chOff x="2547493" y="584200"/>
            <a:chExt cx="7097014" cy="503356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l="15781" r="61462" b="48889"/>
            <a:stretch/>
          </p:blipFill>
          <p:spPr>
            <a:xfrm>
              <a:off x="2547493" y="584200"/>
              <a:ext cx="7097014" cy="5033564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628055" y="717549"/>
              <a:ext cx="417145" cy="190501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5678855" y="2762249"/>
              <a:ext cx="2017345" cy="196851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9236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712" y="355600"/>
            <a:ext cx="5633344" cy="551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61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12" y="1365249"/>
            <a:ext cx="5157549" cy="506570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881555" y="755649"/>
            <a:ext cx="455245" cy="2095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884855" y="495299"/>
            <a:ext cx="455245" cy="2095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719755" y="942762"/>
            <a:ext cx="893395" cy="2950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719755" y="1736513"/>
            <a:ext cx="975945" cy="1557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874" y="495298"/>
            <a:ext cx="5154716" cy="506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276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67" y="736122"/>
            <a:ext cx="5661531" cy="552863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100" y="736122"/>
            <a:ext cx="5700200" cy="553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269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1172</TotalTime>
  <Words>15</Words>
  <Application>Microsoft Office PowerPoint</Application>
  <PresentationFormat>와이드스크린</PresentationFormat>
  <Paragraphs>9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28</cp:revision>
  <dcterms:created xsi:type="dcterms:W3CDTF">2020-03-16T06:38:45Z</dcterms:created>
  <dcterms:modified xsi:type="dcterms:W3CDTF">2020-03-17T16:51:43Z</dcterms:modified>
</cp:coreProperties>
</file>